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3" r:id="rId19"/>
    <p:sldId id="274" r:id="rId20"/>
    <p:sldId id="275" r:id="rId21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5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8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4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8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A812AE-6DC9-47FC-B574-1BF9A7EFB22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C8DE2B-DD49-4A14-9E14-6F2A847DD8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9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3222-F276-49A2-B1A3-D3BAD1E6A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Cash </a:t>
            </a:r>
            <a:r>
              <a:rPr lang="en-US" dirty="0" err="1"/>
              <a:t>Forcasting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AEEC4-A2BA-44D6-B76B-89A240269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Mostafa Mohamed &amp; Mohamed Ahmed</a:t>
            </a:r>
          </a:p>
        </p:txBody>
      </p:sp>
    </p:spTree>
    <p:extLst>
      <p:ext uri="{BB962C8B-B14F-4D97-AF65-F5344CB8AC3E}">
        <p14:creationId xmlns:p14="http://schemas.microsoft.com/office/powerpoint/2010/main" val="134442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4D64239C-AA6D-432B-8DF3-040275CDA2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6059F4C4-3C25-41DA-9990-0735297848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1A91F114-561F-4B32-AD57-CDAEBAB7D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E6B1D8BC-9867-4A97-968A-2407674740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FCB1626-64DE-426C-8FD9-F2A9F675648D}"/>
              </a:ext>
            </a:extLst>
          </p:cNvPr>
          <p:cNvSpPr/>
          <p:nvPr/>
        </p:nvSpPr>
        <p:spPr>
          <a:xfrm>
            <a:off x="10758196" y="2435289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8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BB050590-03FE-4853-A707-ADEA67DA86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BAE8B27-C9AF-4B00-8D48-A3F513113B6B}"/>
              </a:ext>
            </a:extLst>
          </p:cNvPr>
          <p:cNvSpPr/>
          <p:nvPr/>
        </p:nvSpPr>
        <p:spPr>
          <a:xfrm>
            <a:off x="11187404" y="2071396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2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A7598205-1603-41D8-98D0-F4953FEB5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85F6917-1290-410C-8D85-4A300DE507A2}"/>
              </a:ext>
            </a:extLst>
          </p:cNvPr>
          <p:cNvSpPr/>
          <p:nvPr/>
        </p:nvSpPr>
        <p:spPr>
          <a:xfrm>
            <a:off x="-69980" y="1558212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2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9A208030-3623-4D94-90B6-892E70107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75E62C8-05A6-4A57-AA3F-A1BEBCB7890C}"/>
              </a:ext>
            </a:extLst>
          </p:cNvPr>
          <p:cNvSpPr/>
          <p:nvPr/>
        </p:nvSpPr>
        <p:spPr>
          <a:xfrm>
            <a:off x="10403633" y="3270380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E3C2D-30C2-43ED-97B8-12AE28D2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86B6EAE6-A525-461B-8642-EE7C6B6B8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5530206-7D1D-446E-B60A-FBA91E0D499D}"/>
              </a:ext>
            </a:extLst>
          </p:cNvPr>
          <p:cNvSpPr/>
          <p:nvPr/>
        </p:nvSpPr>
        <p:spPr>
          <a:xfrm>
            <a:off x="8826760" y="3741576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7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7710F399-76F7-4326-8645-3C4CE632AB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11C0ABD-C024-4C60-B1C3-C5E17392DA76}"/>
              </a:ext>
            </a:extLst>
          </p:cNvPr>
          <p:cNvSpPr/>
          <p:nvPr/>
        </p:nvSpPr>
        <p:spPr>
          <a:xfrm>
            <a:off x="65314" y="3834882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0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29EFF375-3A9C-4036-A951-CCF17A3B89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C6F53C10-54F7-40FA-A984-A1758FBE41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3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8D5AF06A-16F3-4F41-9355-703F0C449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199420F-4839-4734-B1F3-920BC173559E}"/>
              </a:ext>
            </a:extLst>
          </p:cNvPr>
          <p:cNvSpPr/>
          <p:nvPr/>
        </p:nvSpPr>
        <p:spPr>
          <a:xfrm>
            <a:off x="93306" y="2901821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1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5D36B738-436C-491E-BA64-C7BA95505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104EB5E1-C187-426A-8DB7-614468FD1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5273201D-4140-4534-983C-0A2FABD76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0D0EED5-1B9A-4994-BCBA-1B725763AA9B}"/>
              </a:ext>
            </a:extLst>
          </p:cNvPr>
          <p:cNvSpPr/>
          <p:nvPr/>
        </p:nvSpPr>
        <p:spPr>
          <a:xfrm>
            <a:off x="8406882" y="2677886"/>
            <a:ext cx="139959" cy="1586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03B37835-5B06-4B6D-A892-D04B7B597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5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D8553ECD-836C-4695-B66C-B2D930E13A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3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5BAD44E9-FD43-4BA4-9FC1-E0FFB18FC6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544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</TotalTime>
  <Words>8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Calibri Light</vt:lpstr>
      <vt:lpstr>Retrospect</vt:lpstr>
      <vt:lpstr>Cash Forcasting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 Forcasting</dc:title>
  <dc:creator>abdelrahman khaled</dc:creator>
  <cp:lastModifiedBy>abdelrahman khaled</cp:lastModifiedBy>
  <cp:revision>1</cp:revision>
  <dcterms:created xsi:type="dcterms:W3CDTF">2025-04-24T16:21:55Z</dcterms:created>
  <dcterms:modified xsi:type="dcterms:W3CDTF">2025-04-24T16:41:11Z</dcterms:modified>
</cp:coreProperties>
</file>